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304" r:id="rId3"/>
    <p:sldId id="290" r:id="rId4"/>
    <p:sldId id="293" r:id="rId5"/>
    <p:sldId id="286" r:id="rId6"/>
    <p:sldId id="303" r:id="rId7"/>
    <p:sldId id="291" r:id="rId8"/>
    <p:sldId id="311" r:id="rId9"/>
    <p:sldId id="260" r:id="rId10"/>
    <p:sldId id="312" r:id="rId11"/>
    <p:sldId id="313" r:id="rId12"/>
    <p:sldId id="314" r:id="rId13"/>
    <p:sldId id="315" r:id="rId14"/>
    <p:sldId id="31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8249" autoAdjust="0"/>
  </p:normalViewPr>
  <p:slideViewPr>
    <p:cSldViewPr snapToGrid="0">
      <p:cViewPr varScale="1">
        <p:scale>
          <a:sx n="98" d="100"/>
          <a:sy n="98" d="100"/>
        </p:scale>
        <p:origin x="19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5D584A-8633-4787-B21C-DE57C36FAA64}" type="doc">
      <dgm:prSet loTypeId="urn:microsoft.com/office/officeart/2005/8/layout/equation2" loCatId="relationship" qsTypeId="urn:microsoft.com/office/officeart/2005/8/quickstyle/simple1" qsCatId="simple" csTypeId="urn:microsoft.com/office/officeart/2005/8/colors/colorful1" csCatId="colorful" phldr="1"/>
      <dgm:spPr/>
    </dgm:pt>
    <dgm:pt modelId="{75569788-2087-4E76-B04C-69B79673A7B7}">
      <dgm:prSet phldrT="[Text]"/>
      <dgm:spPr/>
      <dgm:t>
        <a:bodyPr/>
        <a:lstStyle/>
        <a:p>
          <a:r>
            <a:rPr lang="en-US" dirty="0"/>
            <a:t>ChatGPT</a:t>
          </a:r>
        </a:p>
      </dgm:t>
    </dgm:pt>
    <dgm:pt modelId="{CD0E70A1-9141-40F2-A725-EC6C24A3208E}" type="parTrans" cxnId="{E0A5E19A-5508-4F29-8D31-58C387B8B7DB}">
      <dgm:prSet/>
      <dgm:spPr/>
      <dgm:t>
        <a:bodyPr/>
        <a:lstStyle/>
        <a:p>
          <a:endParaRPr lang="en-US"/>
        </a:p>
      </dgm:t>
    </dgm:pt>
    <dgm:pt modelId="{7276C7E6-6CF3-4B86-BA3D-4C62BE032AC8}" type="sibTrans" cxnId="{E0A5E19A-5508-4F29-8D31-58C387B8B7DB}">
      <dgm:prSet/>
      <dgm:spPr/>
      <dgm:t>
        <a:bodyPr/>
        <a:lstStyle/>
        <a:p>
          <a:endParaRPr lang="en-US"/>
        </a:p>
      </dgm:t>
    </dgm:pt>
    <dgm:pt modelId="{E54AB08E-51C2-43B2-9B6A-E2DD9829F1C3}">
      <dgm:prSet phldrT="[Text]"/>
      <dgm:spPr/>
      <dgm:t>
        <a:bodyPr/>
        <a:lstStyle/>
        <a:p>
          <a:r>
            <a:rPr lang="en-US" dirty="0"/>
            <a:t>Specialized Instructions</a:t>
          </a:r>
        </a:p>
      </dgm:t>
    </dgm:pt>
    <dgm:pt modelId="{EB441E5F-6467-4C30-813F-9354262BFF5D}" type="parTrans" cxnId="{47D52B04-24AF-48DB-84DA-47A29053ABFC}">
      <dgm:prSet/>
      <dgm:spPr/>
      <dgm:t>
        <a:bodyPr/>
        <a:lstStyle/>
        <a:p>
          <a:endParaRPr lang="en-US"/>
        </a:p>
      </dgm:t>
    </dgm:pt>
    <dgm:pt modelId="{B7701707-C516-4723-87DE-BD9E39F2AEB5}" type="sibTrans" cxnId="{47D52B04-24AF-48DB-84DA-47A29053ABFC}">
      <dgm:prSet/>
      <dgm:spPr/>
      <dgm:t>
        <a:bodyPr/>
        <a:lstStyle/>
        <a:p>
          <a:endParaRPr lang="en-US"/>
        </a:p>
      </dgm:t>
    </dgm:pt>
    <dgm:pt modelId="{2C89B440-0BD7-4740-9D6E-A4339F317C4D}">
      <dgm:prSet phldrT="[Text]"/>
      <dgm:spPr/>
      <dgm:t>
        <a:bodyPr/>
        <a:lstStyle/>
        <a:p>
          <a:r>
            <a:rPr lang="en-US" dirty="0"/>
            <a:t>GPT</a:t>
          </a:r>
        </a:p>
      </dgm:t>
    </dgm:pt>
    <dgm:pt modelId="{9004C2E2-480C-49D3-A8D2-A07722443EC5}" type="parTrans" cxnId="{AC5BF1A1-E5DB-47A2-B564-561CA6F8E3FE}">
      <dgm:prSet/>
      <dgm:spPr/>
      <dgm:t>
        <a:bodyPr/>
        <a:lstStyle/>
        <a:p>
          <a:endParaRPr lang="en-US"/>
        </a:p>
      </dgm:t>
    </dgm:pt>
    <dgm:pt modelId="{F073B2E2-1781-4CF3-B837-90237CBB6CF9}" type="sibTrans" cxnId="{AC5BF1A1-E5DB-47A2-B564-561CA6F8E3FE}">
      <dgm:prSet/>
      <dgm:spPr/>
      <dgm:t>
        <a:bodyPr/>
        <a:lstStyle/>
        <a:p>
          <a:endParaRPr lang="en-US"/>
        </a:p>
      </dgm:t>
    </dgm:pt>
    <dgm:pt modelId="{AACAD857-2EC7-4D59-BD7B-1D55316829C4}" type="pres">
      <dgm:prSet presAssocID="{645D584A-8633-4787-B21C-DE57C36FAA64}" presName="Name0" presStyleCnt="0">
        <dgm:presLayoutVars>
          <dgm:dir/>
          <dgm:resizeHandles val="exact"/>
        </dgm:presLayoutVars>
      </dgm:prSet>
      <dgm:spPr/>
    </dgm:pt>
    <dgm:pt modelId="{742AD702-3BC3-4F15-ABBC-E9862B33E5FE}" type="pres">
      <dgm:prSet presAssocID="{645D584A-8633-4787-B21C-DE57C36FAA64}" presName="vNodes" presStyleCnt="0"/>
      <dgm:spPr/>
    </dgm:pt>
    <dgm:pt modelId="{110AF6DD-1529-4B1A-9AAB-24DD5BFFF0B4}" type="pres">
      <dgm:prSet presAssocID="{75569788-2087-4E76-B04C-69B79673A7B7}" presName="node" presStyleLbl="node1" presStyleIdx="0" presStyleCnt="3">
        <dgm:presLayoutVars>
          <dgm:bulletEnabled val="1"/>
        </dgm:presLayoutVars>
      </dgm:prSet>
      <dgm:spPr/>
    </dgm:pt>
    <dgm:pt modelId="{606F77FD-0EE1-4A24-979D-3415FE57981E}" type="pres">
      <dgm:prSet presAssocID="{7276C7E6-6CF3-4B86-BA3D-4C62BE032AC8}" presName="spacerT" presStyleCnt="0"/>
      <dgm:spPr/>
    </dgm:pt>
    <dgm:pt modelId="{43F11746-3BEF-4A3D-B886-C9873F18D75A}" type="pres">
      <dgm:prSet presAssocID="{7276C7E6-6CF3-4B86-BA3D-4C62BE032AC8}" presName="sibTrans" presStyleLbl="sibTrans2D1" presStyleIdx="0" presStyleCnt="2"/>
      <dgm:spPr/>
    </dgm:pt>
    <dgm:pt modelId="{0C48E972-0E3F-4DEF-8B19-C4D9138F039E}" type="pres">
      <dgm:prSet presAssocID="{7276C7E6-6CF3-4B86-BA3D-4C62BE032AC8}" presName="spacerB" presStyleCnt="0"/>
      <dgm:spPr/>
    </dgm:pt>
    <dgm:pt modelId="{7AD9F10C-F9DD-421D-85B6-E72F984EF9D9}" type="pres">
      <dgm:prSet presAssocID="{E54AB08E-51C2-43B2-9B6A-E2DD9829F1C3}" presName="node" presStyleLbl="node1" presStyleIdx="1" presStyleCnt="3">
        <dgm:presLayoutVars>
          <dgm:bulletEnabled val="1"/>
        </dgm:presLayoutVars>
      </dgm:prSet>
      <dgm:spPr/>
    </dgm:pt>
    <dgm:pt modelId="{F51CC504-6131-4A9F-A975-70B950DFE5B6}" type="pres">
      <dgm:prSet presAssocID="{645D584A-8633-4787-B21C-DE57C36FAA64}" presName="sibTransLast" presStyleLbl="sibTrans2D1" presStyleIdx="1" presStyleCnt="2"/>
      <dgm:spPr/>
    </dgm:pt>
    <dgm:pt modelId="{72D579D6-5C91-4619-9EE8-60501E0607DD}" type="pres">
      <dgm:prSet presAssocID="{645D584A-8633-4787-B21C-DE57C36FAA64}" presName="connectorText" presStyleLbl="sibTrans2D1" presStyleIdx="1" presStyleCnt="2"/>
      <dgm:spPr/>
    </dgm:pt>
    <dgm:pt modelId="{601F1F92-B9DA-43D0-9B49-211B697DD46B}" type="pres">
      <dgm:prSet presAssocID="{645D584A-8633-4787-B21C-DE57C36FAA64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47D52B04-24AF-48DB-84DA-47A29053ABFC}" srcId="{645D584A-8633-4787-B21C-DE57C36FAA64}" destId="{E54AB08E-51C2-43B2-9B6A-E2DD9829F1C3}" srcOrd="1" destOrd="0" parTransId="{EB441E5F-6467-4C30-813F-9354262BFF5D}" sibTransId="{B7701707-C516-4723-87DE-BD9E39F2AEB5}"/>
    <dgm:cxn modelId="{D5CA8607-4255-4F49-942C-5659CE2DC4C9}" type="presOf" srcId="{B7701707-C516-4723-87DE-BD9E39F2AEB5}" destId="{72D579D6-5C91-4619-9EE8-60501E0607DD}" srcOrd="1" destOrd="0" presId="urn:microsoft.com/office/officeart/2005/8/layout/equation2"/>
    <dgm:cxn modelId="{3B197311-7C12-4FD3-AF3D-7516A03E717B}" type="presOf" srcId="{2C89B440-0BD7-4740-9D6E-A4339F317C4D}" destId="{601F1F92-B9DA-43D0-9B49-211B697DD46B}" srcOrd="0" destOrd="0" presId="urn:microsoft.com/office/officeart/2005/8/layout/equation2"/>
    <dgm:cxn modelId="{DA2B4716-350B-4C32-B50B-6DD4567A5B1C}" type="presOf" srcId="{E54AB08E-51C2-43B2-9B6A-E2DD9829F1C3}" destId="{7AD9F10C-F9DD-421D-85B6-E72F984EF9D9}" srcOrd="0" destOrd="0" presId="urn:microsoft.com/office/officeart/2005/8/layout/equation2"/>
    <dgm:cxn modelId="{52732D3E-C5FC-4CF1-A005-043268427765}" type="presOf" srcId="{645D584A-8633-4787-B21C-DE57C36FAA64}" destId="{AACAD857-2EC7-4D59-BD7B-1D55316829C4}" srcOrd="0" destOrd="0" presId="urn:microsoft.com/office/officeart/2005/8/layout/equation2"/>
    <dgm:cxn modelId="{14C92D4A-87FC-4E71-9773-DC6E0EDB6C71}" type="presOf" srcId="{B7701707-C516-4723-87DE-BD9E39F2AEB5}" destId="{F51CC504-6131-4A9F-A975-70B950DFE5B6}" srcOrd="0" destOrd="0" presId="urn:microsoft.com/office/officeart/2005/8/layout/equation2"/>
    <dgm:cxn modelId="{E18E1953-DBE4-4289-9303-E8954938F8AA}" type="presOf" srcId="{75569788-2087-4E76-B04C-69B79673A7B7}" destId="{110AF6DD-1529-4B1A-9AAB-24DD5BFFF0B4}" srcOrd="0" destOrd="0" presId="urn:microsoft.com/office/officeart/2005/8/layout/equation2"/>
    <dgm:cxn modelId="{D1F29B59-4352-481C-B704-01FAEB2D6705}" type="presOf" srcId="{7276C7E6-6CF3-4B86-BA3D-4C62BE032AC8}" destId="{43F11746-3BEF-4A3D-B886-C9873F18D75A}" srcOrd="0" destOrd="0" presId="urn:microsoft.com/office/officeart/2005/8/layout/equation2"/>
    <dgm:cxn modelId="{E0A5E19A-5508-4F29-8D31-58C387B8B7DB}" srcId="{645D584A-8633-4787-B21C-DE57C36FAA64}" destId="{75569788-2087-4E76-B04C-69B79673A7B7}" srcOrd="0" destOrd="0" parTransId="{CD0E70A1-9141-40F2-A725-EC6C24A3208E}" sibTransId="{7276C7E6-6CF3-4B86-BA3D-4C62BE032AC8}"/>
    <dgm:cxn modelId="{AC5BF1A1-E5DB-47A2-B564-561CA6F8E3FE}" srcId="{645D584A-8633-4787-B21C-DE57C36FAA64}" destId="{2C89B440-0BD7-4740-9D6E-A4339F317C4D}" srcOrd="2" destOrd="0" parTransId="{9004C2E2-480C-49D3-A8D2-A07722443EC5}" sibTransId="{F073B2E2-1781-4CF3-B837-90237CBB6CF9}"/>
    <dgm:cxn modelId="{A36CCBFA-EE9D-4C35-8EA0-748841E7DD55}" type="presParOf" srcId="{AACAD857-2EC7-4D59-BD7B-1D55316829C4}" destId="{742AD702-3BC3-4F15-ABBC-E9862B33E5FE}" srcOrd="0" destOrd="0" presId="urn:microsoft.com/office/officeart/2005/8/layout/equation2"/>
    <dgm:cxn modelId="{881EFC21-E0C8-4FF9-9094-D6F7B4DC8217}" type="presParOf" srcId="{742AD702-3BC3-4F15-ABBC-E9862B33E5FE}" destId="{110AF6DD-1529-4B1A-9AAB-24DD5BFFF0B4}" srcOrd="0" destOrd="0" presId="urn:microsoft.com/office/officeart/2005/8/layout/equation2"/>
    <dgm:cxn modelId="{76DA1A2B-6B22-477C-B308-5D8247D075DE}" type="presParOf" srcId="{742AD702-3BC3-4F15-ABBC-E9862B33E5FE}" destId="{606F77FD-0EE1-4A24-979D-3415FE57981E}" srcOrd="1" destOrd="0" presId="urn:microsoft.com/office/officeart/2005/8/layout/equation2"/>
    <dgm:cxn modelId="{0AF68743-2DA5-4E3E-8963-2529430E8E96}" type="presParOf" srcId="{742AD702-3BC3-4F15-ABBC-E9862B33E5FE}" destId="{43F11746-3BEF-4A3D-B886-C9873F18D75A}" srcOrd="2" destOrd="0" presId="urn:microsoft.com/office/officeart/2005/8/layout/equation2"/>
    <dgm:cxn modelId="{F0463203-C7A1-4A8B-87B4-F2506FCD1C2B}" type="presParOf" srcId="{742AD702-3BC3-4F15-ABBC-E9862B33E5FE}" destId="{0C48E972-0E3F-4DEF-8B19-C4D9138F039E}" srcOrd="3" destOrd="0" presId="urn:microsoft.com/office/officeart/2005/8/layout/equation2"/>
    <dgm:cxn modelId="{42A04170-EA67-4C6C-B99F-BD5121F92CD6}" type="presParOf" srcId="{742AD702-3BC3-4F15-ABBC-E9862B33E5FE}" destId="{7AD9F10C-F9DD-421D-85B6-E72F984EF9D9}" srcOrd="4" destOrd="0" presId="urn:microsoft.com/office/officeart/2005/8/layout/equation2"/>
    <dgm:cxn modelId="{C6ED83F8-CA91-4BC5-A1B4-4189BE9E565F}" type="presParOf" srcId="{AACAD857-2EC7-4D59-BD7B-1D55316829C4}" destId="{F51CC504-6131-4A9F-A975-70B950DFE5B6}" srcOrd="1" destOrd="0" presId="urn:microsoft.com/office/officeart/2005/8/layout/equation2"/>
    <dgm:cxn modelId="{28F3390E-AEF7-4B9F-9F4D-1676B0DD51C2}" type="presParOf" srcId="{F51CC504-6131-4A9F-A975-70B950DFE5B6}" destId="{72D579D6-5C91-4619-9EE8-60501E0607DD}" srcOrd="0" destOrd="0" presId="urn:microsoft.com/office/officeart/2005/8/layout/equation2"/>
    <dgm:cxn modelId="{081F204C-0FA1-49BC-BD92-82DF2CC7A249}" type="presParOf" srcId="{AACAD857-2EC7-4D59-BD7B-1D55316829C4}" destId="{601F1F92-B9DA-43D0-9B49-211B697DD46B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AF6DD-1529-4B1A-9AAB-24DD5BFFF0B4}">
      <dsp:nvSpPr>
        <dsp:cNvPr id="0" name=""/>
        <dsp:cNvSpPr/>
      </dsp:nvSpPr>
      <dsp:spPr>
        <a:xfrm>
          <a:off x="509984" y="1963"/>
          <a:ext cx="1974453" cy="197445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ChatGPT</a:t>
          </a:r>
        </a:p>
      </dsp:txBody>
      <dsp:txXfrm>
        <a:off x="799136" y="291115"/>
        <a:ext cx="1396149" cy="1396149"/>
      </dsp:txXfrm>
    </dsp:sp>
    <dsp:sp modelId="{43F11746-3BEF-4A3D-B886-C9873F18D75A}">
      <dsp:nvSpPr>
        <dsp:cNvPr id="0" name=""/>
        <dsp:cNvSpPr/>
      </dsp:nvSpPr>
      <dsp:spPr>
        <a:xfrm>
          <a:off x="924619" y="2136742"/>
          <a:ext cx="1145182" cy="1145182"/>
        </a:xfrm>
        <a:prstGeom prst="mathPlus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1076413" y="2574660"/>
        <a:ext cx="841594" cy="269346"/>
      </dsp:txXfrm>
    </dsp:sp>
    <dsp:sp modelId="{7AD9F10C-F9DD-421D-85B6-E72F984EF9D9}">
      <dsp:nvSpPr>
        <dsp:cNvPr id="0" name=""/>
        <dsp:cNvSpPr/>
      </dsp:nvSpPr>
      <dsp:spPr>
        <a:xfrm>
          <a:off x="509984" y="3442250"/>
          <a:ext cx="1974453" cy="197445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Specialized Instructions</a:t>
          </a:r>
        </a:p>
      </dsp:txBody>
      <dsp:txXfrm>
        <a:off x="799136" y="3731402"/>
        <a:ext cx="1396149" cy="1396149"/>
      </dsp:txXfrm>
    </dsp:sp>
    <dsp:sp modelId="{F51CC504-6131-4A9F-A975-70B950DFE5B6}">
      <dsp:nvSpPr>
        <dsp:cNvPr id="0" name=""/>
        <dsp:cNvSpPr/>
      </dsp:nvSpPr>
      <dsp:spPr>
        <a:xfrm>
          <a:off x="2780605" y="2342085"/>
          <a:ext cx="627876" cy="7344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780605" y="2488984"/>
        <a:ext cx="439513" cy="440698"/>
      </dsp:txXfrm>
    </dsp:sp>
    <dsp:sp modelId="{601F1F92-B9DA-43D0-9B49-211B697DD46B}">
      <dsp:nvSpPr>
        <dsp:cNvPr id="0" name=""/>
        <dsp:cNvSpPr/>
      </dsp:nvSpPr>
      <dsp:spPr>
        <a:xfrm>
          <a:off x="3669109" y="734880"/>
          <a:ext cx="3948906" cy="394890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GPT</a:t>
          </a:r>
        </a:p>
      </dsp:txBody>
      <dsp:txXfrm>
        <a:off x="4247413" y="1313184"/>
        <a:ext cx="2792298" cy="27922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81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https://www.insider.com/chatgpt-passes-medical-exam-diagnoses-rare-condition-2023-4</a:t>
            </a:r>
          </a:p>
          <a:p>
            <a:r>
              <a:rPr lang="en-US" dirty="0"/>
              <a:t>https://law.stanford.edu/2023/04/19/gpt-4-passes-the-bar-exam-what-that-means-for-artificial-intelligence-tools-in-the-legal-industry/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09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https://cdn.openai.com/papers/gpt-4.pdf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72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openai.chatgpt&amp;hl=en_US&amp;gl=US&amp;pli=1" TargetMode="External"/><Relationship Id="rId2" Type="http://schemas.openxmlformats.org/officeDocument/2006/relationships/hyperlink" Target="https://chat.openai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ps.apple.com/us/app/chatgpt/id6448311069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850B-1A1D-5FD3-66C1-3E27164B8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7045" y="2182686"/>
            <a:ext cx="3836955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</a:t>
            </a:r>
            <a:br>
              <a:rPr lang="en-US" dirty="0"/>
            </a:br>
            <a:r>
              <a:rPr lang="en-US" dirty="0"/>
              <a:t>really use</a:t>
            </a:r>
            <a:br>
              <a:rPr lang="en-US" dirty="0"/>
            </a:br>
            <a:r>
              <a:rPr lang="en-US" dirty="0"/>
              <a:t>ChatGPT Plus</a:t>
            </a:r>
            <a:br>
              <a:rPr lang="en-US" dirty="0"/>
            </a:br>
            <a:r>
              <a:rPr lang="en-US" dirty="0"/>
              <a:t>GPT’s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78F450-5E06-271D-6FB8-7BE76BA94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1096" y="5067096"/>
            <a:ext cx="1790904" cy="179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AB7DD6DE-D896-BB81-222C-6A21E6FA36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0841477"/>
              </p:ext>
            </p:extLst>
          </p:nvPr>
        </p:nvGraphicFramePr>
        <p:xfrm>
          <a:off x="2032000" y="71966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5887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31360-D74D-7578-2725-1A684BDD9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Them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F44701-20C2-62DA-067B-76F8674C0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215" y="2362333"/>
            <a:ext cx="2266667" cy="10666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1A7009-BFEB-8538-370F-4B0C6EBD8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4442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559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EF7EEA-DD22-5993-6331-DA1F5FEC2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gpt’s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001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D83032-7424-AE25-BA87-31403B1C6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9959" y="0"/>
            <a:ext cx="42920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36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96522D-8463-B9A4-7125-F54080EBD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050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204135-919D-9033-9C2A-0C14EC996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677" y="305190"/>
            <a:ext cx="9390476" cy="62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924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6B32DA-3AE5-2A3B-4EE4-EC078B2E9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F574A7-C3AA-55A0-DF2C-19E07A6FC810}"/>
              </a:ext>
            </a:extLst>
          </p:cNvPr>
          <p:cNvSpPr txBox="1"/>
          <p:nvPr/>
        </p:nvSpPr>
        <p:spPr>
          <a:xfrm>
            <a:off x="784699" y="4909766"/>
            <a:ext cx="10622603" cy="1938992"/>
          </a:xfrm>
          <a:prstGeom prst="rect">
            <a:avLst/>
          </a:prstGeom>
          <a:solidFill>
            <a:schemeClr val="tx2">
              <a:alpha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</a:rPr>
              <a:t>"I definitely fall into the camp of thinking of AI as augmenting human capability and capacity." </a:t>
            </a:r>
          </a:p>
          <a:p>
            <a:r>
              <a:rPr lang="en-US" sz="4000" dirty="0">
                <a:solidFill>
                  <a:srgbClr val="FFC000"/>
                </a:solidFill>
              </a:rPr>
              <a:t>- Satya Nadella, CEO Microsoft</a:t>
            </a:r>
          </a:p>
        </p:txBody>
      </p:sp>
    </p:spTree>
    <p:extLst>
      <p:ext uri="{BB962C8B-B14F-4D97-AF65-F5344CB8AC3E}">
        <p14:creationId xmlns:p14="http://schemas.microsoft.com/office/powerpoint/2010/main" val="1171574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468BB4-6A05-94C6-3005-716EEBC53A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ChatGPT Plus?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B231365-85A4-F64E-44D8-CCE073CA7E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Supreme Knowledge for $20 / Month</a:t>
            </a:r>
          </a:p>
        </p:txBody>
      </p:sp>
    </p:spTree>
    <p:extLst>
      <p:ext uri="{BB962C8B-B14F-4D97-AF65-F5344CB8AC3E}">
        <p14:creationId xmlns:p14="http://schemas.microsoft.com/office/powerpoint/2010/main" val="815227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0F0E73-9EDF-4C48-8A26-445A1BE7A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6581"/>
            <a:ext cx="12192000" cy="30574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449F44-9FBD-ED07-0D7D-095860E1E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322" y="3334017"/>
            <a:ext cx="9983356" cy="3533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539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E7C255-1B43-1131-9727-C90FE60AB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698" y="0"/>
            <a:ext cx="57006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079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203E2-C6E5-3BC9-4E8C-725E081C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the website, Get the mobile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96C18-9BF7-A444-236B-C165156D3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Website - </a:t>
            </a:r>
            <a:r>
              <a:rPr lang="en-US" dirty="0">
                <a:hlinkClick r:id="rId2"/>
              </a:rPr>
              <a:t>https://chat.openai.com/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Mobile</a:t>
            </a:r>
          </a:p>
          <a:p>
            <a:pPr lvl="1"/>
            <a:r>
              <a:rPr lang="en-US" dirty="0"/>
              <a:t>Android - </a:t>
            </a:r>
            <a:r>
              <a:rPr lang="en-US" dirty="0">
                <a:hlinkClick r:id="rId3"/>
              </a:rPr>
              <a:t>https://play.google.com/store/apps/details?id=com.openai.chatgpt&amp;hl=en_US&amp;gl=US&amp;pli=1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iPhone - </a:t>
            </a:r>
            <a:r>
              <a:rPr lang="en-US" dirty="0">
                <a:hlinkClick r:id="rId4"/>
              </a:rPr>
              <a:t>https://apps.apple.com/us/app/chatgpt/id6448311069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73238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EB20B-3BE4-03B7-2A2B-ED283929D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Upgrading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42CCD-3541-52DC-5319-2F84A0089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194" y="1835580"/>
            <a:ext cx="6095238" cy="47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186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468BB4-6A05-94C6-3005-716EEBC53A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GPT’s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B231365-85A4-F64E-44D8-CCE073CA7E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Focus is key</a:t>
            </a:r>
          </a:p>
        </p:txBody>
      </p:sp>
    </p:spTree>
    <p:extLst>
      <p:ext uri="{BB962C8B-B14F-4D97-AF65-F5344CB8AC3E}">
        <p14:creationId xmlns:p14="http://schemas.microsoft.com/office/powerpoint/2010/main" val="1898793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2575</TotalTime>
  <Words>171</Words>
  <Application>Microsoft Office PowerPoint</Application>
  <PresentationFormat>Widescreen</PresentationFormat>
  <Paragraphs>26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Tw Cen MT</vt:lpstr>
      <vt:lpstr>Circuit</vt:lpstr>
      <vt:lpstr>How to really use ChatGPT Plus GPT’s</vt:lpstr>
      <vt:lpstr>PowerPoint Presentation</vt:lpstr>
      <vt:lpstr>PowerPoint Presentation</vt:lpstr>
      <vt:lpstr>Why ChatGPT Plus?</vt:lpstr>
      <vt:lpstr>PowerPoint Presentation</vt:lpstr>
      <vt:lpstr>PowerPoint Presentation</vt:lpstr>
      <vt:lpstr>Use the website, Get the mobile App</vt:lpstr>
      <vt:lpstr>Upgrading</vt:lpstr>
      <vt:lpstr>GPT’s</vt:lpstr>
      <vt:lpstr>PowerPoint Presentation</vt:lpstr>
      <vt:lpstr>How to Get Them</vt:lpstr>
      <vt:lpstr>Using gpt’s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really use ChatGPT Plus GPT’s</dc:title>
  <cp:lastModifiedBy>Zain Naboulsi</cp:lastModifiedBy>
  <cp:revision>7</cp:revision>
  <dcterms:created xsi:type="dcterms:W3CDTF">2023-10-26T23:38:07Z</dcterms:created>
  <dcterms:modified xsi:type="dcterms:W3CDTF">2023-11-27T00:19:16Z</dcterms:modified>
</cp:coreProperties>
</file>

<file path=docProps/thumbnail.jpeg>
</file>